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FF00"/>
    <a:srgbClr val="009900"/>
    <a:srgbClr val="0B075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146" y="5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DC55F-4EBA-46D8-A016-A919DF569052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E5725-B152-41D6-AECC-BF6A2B170F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8023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E5725-B152-41D6-AECC-BF6A2B170FD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5367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632" y="179512"/>
            <a:ext cx="3240360" cy="3528392"/>
          </a:xfrm>
        </p:spPr>
        <p:txBody>
          <a:bodyPr>
            <a:normAutofit fontScale="90000"/>
          </a:bodyPr>
          <a:lstStyle/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7841" b="13042"/>
          <a:stretch/>
        </p:blipFill>
        <p:spPr>
          <a:xfrm>
            <a:off x="4189573" y="159899"/>
            <a:ext cx="2524981" cy="203583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5950" y="0"/>
            <a:ext cx="3889114" cy="8983928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Территориальная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комиссия по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делам несовершеннолетних и защите их прав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Тутаевского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напоминает детям и взрослым о том, </a:t>
            </a: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0"/>
              </a:spcBef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 спасателям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часто приходится спасать людей, провалившихся под лёд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r">
              <a:spcBef>
                <a:spcPts val="0"/>
              </a:spcBef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Особенно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тонкий лед представляет опасность для человека в марте-апреле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pPr algn="r">
              <a:spcBef>
                <a:spcPts val="0"/>
              </a:spcBef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октябре-декабре</a:t>
            </a:r>
            <a:r>
              <a:rPr lang="ru-RU" sz="1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1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11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11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СЛУЧИЛАСЬ БЕДА:</a:t>
            </a:r>
          </a:p>
          <a:p>
            <a:pPr algn="ctr">
              <a:spcBef>
                <a:spcPts val="0"/>
              </a:spcBef>
            </a:pPr>
            <a:endParaRPr lang="ru-RU" sz="1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делать, если вы провалились в холодную воду: </a:t>
            </a:r>
          </a:p>
          <a:p>
            <a:pPr algn="just">
              <a:spcBef>
                <a:spcPts val="0"/>
              </a:spcBef>
            </a:pPr>
            <a:endParaRPr lang="ru-RU" sz="11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>
              <a:spcBef>
                <a:spcPts val="0"/>
              </a:spcBef>
              <a:buBlip>
                <a:blip r:embed="rId4"/>
              </a:buBlip>
            </a:pPr>
            <a:r>
              <a:rPr lang="ru-RU" sz="11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1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паникуйте, не делайте резких движений, </a:t>
            </a:r>
            <a:r>
              <a:rPr lang="ru-RU" sz="11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сохраните дыхание.</a:t>
            </a:r>
          </a:p>
          <a:p>
            <a:pPr marL="171450" indent="-171450" algn="just">
              <a:spcBef>
                <a:spcPts val="0"/>
              </a:spcBef>
              <a:buBlip>
                <a:blip r:embed="rId4"/>
              </a:buBlip>
            </a:pPr>
            <a:r>
              <a:rPr lang="ru-RU" sz="11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Раскиньте  </a:t>
            </a:r>
            <a:r>
              <a:rPr lang="ru-RU" sz="11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руки  в  стороны  и  постарайтесь  зацепиться за кромку льда, придав телу горизонтальное </a:t>
            </a:r>
            <a:r>
              <a:rPr lang="ru-RU" sz="11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положение.</a:t>
            </a:r>
          </a:p>
          <a:p>
            <a:pPr marL="171450" indent="-171450" algn="just">
              <a:spcBef>
                <a:spcPts val="0"/>
              </a:spcBef>
              <a:buBlip>
                <a:blip r:embed="rId4"/>
              </a:buBlip>
            </a:pPr>
            <a:r>
              <a:rPr lang="ru-RU" sz="11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Зовите </a:t>
            </a:r>
            <a:r>
              <a:rPr lang="ru-RU" sz="11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помощь: «Тону</a:t>
            </a:r>
            <a:r>
              <a:rPr lang="ru-RU" sz="11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marL="171450" indent="-171450" algn="just">
              <a:spcBef>
                <a:spcPts val="0"/>
              </a:spcBef>
              <a:buBlip>
                <a:blip r:embed="rId4"/>
              </a:buBlip>
            </a:pPr>
            <a:r>
              <a:rPr lang="ru-RU" sz="11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Попытайтесь </a:t>
            </a:r>
            <a:r>
              <a:rPr lang="ru-RU" sz="11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осторожно налечь грудью на край льда и забросить одну, а потом и другую ноги на </a:t>
            </a:r>
            <a:r>
              <a:rPr lang="ru-RU" sz="11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лед.</a:t>
            </a:r>
          </a:p>
          <a:p>
            <a:pPr marL="171450" indent="-171450" algn="just">
              <a:spcBef>
                <a:spcPts val="0"/>
              </a:spcBef>
              <a:buBlip>
                <a:blip r:embed="rId4"/>
              </a:buBlip>
            </a:pPr>
            <a:r>
              <a:rPr lang="ru-RU" sz="11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11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лед выдержал, перекатываясь, медленно ползите в ту сторону, откуда пришли, ведь здесь лед уже проверен на </a:t>
            </a:r>
            <a:r>
              <a:rPr lang="ru-RU" sz="11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прочность.</a:t>
            </a:r>
          </a:p>
          <a:p>
            <a:pPr marL="171450" indent="-171450" algn="just">
              <a:spcBef>
                <a:spcPts val="0"/>
              </a:spcBef>
              <a:buBlip>
                <a:blip r:embed="rId4"/>
              </a:buBlip>
            </a:pPr>
            <a:r>
              <a:rPr lang="ru-RU" sz="11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1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останавливаясь идите к ближайшему жилью, выжать </a:t>
            </a:r>
            <a:r>
              <a:rPr lang="ru-RU" sz="11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одежду.</a:t>
            </a:r>
          </a:p>
          <a:p>
            <a:pPr marL="171450" indent="-171450" algn="just">
              <a:spcBef>
                <a:spcPts val="0"/>
              </a:spcBef>
              <a:buBlip>
                <a:blip r:embed="rId4"/>
              </a:buBlip>
            </a:pPr>
            <a:r>
              <a:rPr lang="ru-RU" sz="11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Отдохнуть </a:t>
            </a:r>
            <a:r>
              <a:rPr lang="ru-RU" sz="11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можно только в тёплом помещении. </a:t>
            </a:r>
          </a:p>
          <a:p>
            <a:pPr algn="just">
              <a:spcBef>
                <a:spcPts val="0"/>
              </a:spcBef>
            </a:pPr>
            <a:endParaRPr lang="ru-RU" sz="1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нужна ваша помощь:    </a:t>
            </a:r>
          </a:p>
          <a:p>
            <a:pPr marL="171450" indent="-171450" algn="just">
              <a:spcBef>
                <a:spcPts val="0"/>
              </a:spcBef>
              <a:buBlip>
                <a:blip r:embed="rId4"/>
              </a:buBlip>
            </a:pPr>
            <a:r>
              <a:rPr lang="ru-RU" sz="11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Попросите </a:t>
            </a:r>
            <a:r>
              <a:rPr lang="ru-RU" sz="11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кого-нибудь вызвать «скорую помощь» и спасателей или сами вызовите их по сотовому телефону «112</a:t>
            </a:r>
            <a:r>
              <a:rPr lang="ru-RU" sz="11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171450" indent="-171450" algn="just">
              <a:spcBef>
                <a:spcPts val="0"/>
              </a:spcBef>
              <a:buBlip>
                <a:blip r:embed="rId4"/>
              </a:buBlip>
            </a:pPr>
            <a:r>
              <a:rPr lang="ru-RU" sz="11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Вооружитесь </a:t>
            </a:r>
            <a:r>
              <a:rPr lang="ru-RU" sz="11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любой длинной палкой, </a:t>
            </a:r>
            <a:r>
              <a:rPr lang="ru-RU" sz="11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доской, </a:t>
            </a:r>
            <a:r>
              <a:rPr lang="ru-RU" sz="11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шестом или </a:t>
            </a:r>
            <a:r>
              <a:rPr lang="ru-RU" sz="11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веревкой.</a:t>
            </a:r>
          </a:p>
          <a:p>
            <a:pPr marL="171450" indent="-171450" algn="just">
              <a:spcBef>
                <a:spcPts val="0"/>
              </a:spcBef>
              <a:buBlip>
                <a:blip r:embed="rId4"/>
              </a:buBlip>
            </a:pPr>
            <a:r>
              <a:rPr lang="ru-RU" sz="11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Можно </a:t>
            </a:r>
            <a:r>
              <a:rPr lang="ru-RU" sz="11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связать воедино шарфы, ремни или </a:t>
            </a:r>
            <a:r>
              <a:rPr lang="ru-RU" sz="11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одежду.</a:t>
            </a:r>
          </a:p>
          <a:p>
            <a:pPr marL="171450" indent="-171450" algn="just">
              <a:spcBef>
                <a:spcPts val="0"/>
              </a:spcBef>
              <a:buBlip>
                <a:blip r:embed="rId4"/>
              </a:buBlip>
            </a:pPr>
            <a:r>
              <a:rPr lang="ru-RU" sz="11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Ползком</a:t>
            </a:r>
            <a:r>
              <a:rPr lang="ru-RU" sz="11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широко расставляя при этом руки и ноги и толкая перед собою спасательные средства, осторожно передвигайтесь к </a:t>
            </a:r>
            <a:r>
              <a:rPr lang="ru-RU" sz="11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полынье.</a:t>
            </a:r>
          </a:p>
          <a:p>
            <a:pPr marL="171450" indent="-171450" algn="just">
              <a:spcBef>
                <a:spcPts val="0"/>
              </a:spcBef>
              <a:buBlip>
                <a:blip r:embed="rId4"/>
              </a:buBlip>
            </a:pPr>
            <a:r>
              <a:rPr lang="ru-RU" sz="11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Остановитесь </a:t>
            </a:r>
            <a:r>
              <a:rPr lang="ru-RU" sz="11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нескольких метрах от находящегося в воде человека и бросьте ему веревку, край одежды, подайте палку, лыжу или </a:t>
            </a:r>
            <a:r>
              <a:rPr lang="ru-RU" sz="11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шест.</a:t>
            </a:r>
          </a:p>
          <a:p>
            <a:pPr marL="171450" indent="-171450" algn="just">
              <a:spcBef>
                <a:spcPts val="0"/>
              </a:spcBef>
              <a:buBlip>
                <a:blip r:embed="rId4"/>
              </a:buBlip>
            </a:pPr>
            <a:r>
              <a:rPr lang="ru-RU" sz="11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Осторожно </a:t>
            </a:r>
            <a:r>
              <a:rPr lang="ru-RU" sz="11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вытащите пострадавшего на лед и вместе с ним ползком выбирайтесь из опасной </a:t>
            </a:r>
            <a:r>
              <a:rPr lang="ru-RU" sz="11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зоны.</a:t>
            </a:r>
          </a:p>
          <a:p>
            <a:pPr marL="171450" indent="-171450" algn="just">
              <a:spcBef>
                <a:spcPts val="0"/>
              </a:spcBef>
              <a:buBlip>
                <a:blip r:embed="rId4"/>
              </a:buBlip>
            </a:pPr>
            <a:r>
              <a:rPr lang="ru-RU" sz="11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Доставьте </a:t>
            </a:r>
            <a:r>
              <a:rPr lang="ru-RU" sz="11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пострадавшего в теплое место. Окажите ему помощь: снимите с него мокрую одежду, энергично разотрите тело (до покраснения  кожи), напоите горячим чаем. Вызовите скорую медицинскую помощь.</a:t>
            </a:r>
          </a:p>
          <a:p>
            <a:pPr algn="ctr">
              <a:spcBef>
                <a:spcPts val="0"/>
              </a:spcBef>
            </a:pPr>
            <a:endParaRPr lang="ru-RU" sz="1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БЕРЕГИТЕ СВОЮ ЖИЗНЬ!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92696" cy="703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6712"/>
          <a:stretch/>
        </p:blipFill>
        <p:spPr>
          <a:xfrm>
            <a:off x="4005064" y="7668344"/>
            <a:ext cx="2852936" cy="147565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005064" y="2195737"/>
            <a:ext cx="2709490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1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u="sng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ЭТО НУЖНО ЗНАТЬ</a:t>
            </a:r>
            <a:r>
              <a:rPr lang="ru-RU" sz="13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ctr">
              <a:spcBef>
                <a:spcPct val="20000"/>
              </a:spcBef>
            </a:pPr>
            <a:endParaRPr lang="ru-RU" sz="13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13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Безопасным </a:t>
            </a:r>
            <a:r>
              <a:rPr lang="ru-RU" sz="13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для человека считается лед толщиной не менее 10 см в пресной воде и 15 см в </a:t>
            </a:r>
            <a:r>
              <a:rPr lang="ru-RU" sz="13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соленой.</a:t>
            </a:r>
          </a:p>
          <a:p>
            <a:pPr marL="285750" lvl="0" indent="-28575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13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3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устьях рек и протоках прочность льда ослаблена. Лед  непрочен в местах быстрого течения, бьющих ключей и стоковых вод, а так же в районах произрастания водной растительности, вблизи деревьев, кустов, </a:t>
            </a:r>
            <a:r>
              <a:rPr lang="ru-RU" sz="13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камыша.</a:t>
            </a:r>
          </a:p>
          <a:p>
            <a:pPr marL="285750" lvl="0" indent="-28575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13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13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температура воздуха выше 0 градусов держится более трех дней, то прочность льда снижается на 25</a:t>
            </a:r>
            <a:r>
              <a:rPr lang="ru-RU" sz="13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%.</a:t>
            </a:r>
          </a:p>
          <a:p>
            <a:pPr marL="285750" lvl="0" indent="-28575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13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Прочность </a:t>
            </a:r>
            <a:r>
              <a:rPr lang="ru-RU" sz="13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льда можно определить визуально: лед голубого цвета – прочный, белого – прочность его в 2 раза меньше, матово белый или с желтоватым оттенком - ненадежен.</a:t>
            </a:r>
            <a:r>
              <a:rPr lang="ru-RU" sz="13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3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301" y="1545175"/>
            <a:ext cx="86409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0825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154</Words>
  <Application>Microsoft Office PowerPoint</Application>
  <PresentationFormat>Экран (4:3)</PresentationFormat>
  <Paragraphs>34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                                       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</cp:lastModifiedBy>
  <cp:revision>16</cp:revision>
  <dcterms:created xsi:type="dcterms:W3CDTF">2014-02-18T18:23:02Z</dcterms:created>
  <dcterms:modified xsi:type="dcterms:W3CDTF">2014-06-04T14:01:21Z</dcterms:modified>
</cp:coreProperties>
</file>