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63" r:id="rId4"/>
    <p:sldId id="260" r:id="rId5"/>
    <p:sldId id="261" r:id="rId6"/>
    <p:sldId id="262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04-&#1085;&#1087;%20&#1087;&#1086;&#1088;&#1103;&#1076;&#1086;&#1082;%20&#1087;&#1086;%20&#1082;&#1086;&#1084;&#1087;&#1077;&#1085;&#1089;&#1072;&#1094;&#1080;&#1080;%20&#1074;%20&#1076;&#1077;&#1090;&#1089;&#1082;&#1080;&#1093;%20&#1089;&#1072;&#1076;&#1072;&#1093;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Порядок  назначения и выплаты  компенсации  части родительской  платы за присмотр и уход  за детьми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4000504"/>
            <a:ext cx="7772400" cy="28574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Приказ Департамента  образования  Ярославской  области от 11.02.2019 г.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№ 04-нп</a:t>
            </a:r>
          </a:p>
          <a:p>
            <a:pPr algn="ctr"/>
            <a:endParaRPr lang="ru-RU" i="1" dirty="0" smtClean="0">
              <a:solidFill>
                <a:srgbClr val="FFFF00"/>
              </a:solidFill>
            </a:endParaRPr>
          </a:p>
          <a:p>
            <a:pPr algn="ctr"/>
            <a:r>
              <a:rPr lang="ru-RU" i="1" dirty="0" smtClean="0">
                <a:solidFill>
                  <a:srgbClr val="FFFF00"/>
                </a:solidFill>
              </a:rPr>
              <a:t>Приказ вступает в силу  с 01.03.2019г</a:t>
            </a:r>
          </a:p>
          <a:p>
            <a:pPr algn="ctr"/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Favorites\Desktop\doshkol_montaj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hlinkClick r:id="rId2" action="ppaction://hlinkfile"/>
              </a:rPr>
              <a:t>Порядок  назначения и выплаты  компенсации  части родительской  платы за присмотр и уход  за детьми</a:t>
            </a:r>
            <a:endParaRPr lang="ru-RU" sz="1600" dirty="0"/>
          </a:p>
        </p:txBody>
      </p:sp>
      <p:pic>
        <p:nvPicPr>
          <p:cNvPr id="1027" name="Picture 3" descr="C:\Users\User\Pictures\Scan-190218-0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3925" y="1095636"/>
            <a:ext cx="4219843" cy="5598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9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900"/>
            <a:ext cx="4786314" cy="67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86</TotalTime>
  <Words>45</Words>
  <PresentationFormat>Экран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Открытая</vt:lpstr>
      <vt:lpstr>Порядок  назначения и выплаты  компенсации  части родительской  платы за присмотр и уход  за детьми</vt:lpstr>
      <vt:lpstr>Слайд 2</vt:lpstr>
      <vt:lpstr>Порядок  назначения и выплаты  компенсации  части родительской  платы за присмотр и уход  за детьми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 назначения и выплаты  компенсации  части родительской  платы за присмотр и уход  за детьми</dc:title>
  <dc:creator>User</dc:creator>
  <cp:lastModifiedBy>User</cp:lastModifiedBy>
  <cp:revision>10</cp:revision>
  <dcterms:created xsi:type="dcterms:W3CDTF">2019-02-18T07:17:47Z</dcterms:created>
  <dcterms:modified xsi:type="dcterms:W3CDTF">2019-02-18T08:56:17Z</dcterms:modified>
</cp:coreProperties>
</file>