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9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3162" autoAdjust="0"/>
    <p:restoredTop sz="94660"/>
  </p:normalViewPr>
  <p:slideViewPr>
    <p:cSldViewPr>
      <p:cViewPr>
        <p:scale>
          <a:sx n="60" d="100"/>
          <a:sy n="60" d="100"/>
        </p:scale>
        <p:origin x="-1422" y="-6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C316A5-21F1-458B-B6F2-7D01BD78A7F6}" type="datetimeFigureOut">
              <a:rPr lang="ru-RU" smtClean="0"/>
              <a:pPr/>
              <a:t>29.01.2020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28A62-B8EA-4553-9655-8BFC318BDB9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 descr="2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809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259632" y="1628800"/>
            <a:ext cx="6552728" cy="24482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Консультация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тему: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«Знакомим детей с миром профессий»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483768" y="4581128"/>
            <a:ext cx="6400800" cy="2276872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МДОУ №14»Сказка»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Прищеп Светлана Георгиевна</a:t>
            </a:r>
          </a:p>
          <a:p>
            <a:pPr algn="r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        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Тутаев, 2020г 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55576" y="260648"/>
            <a:ext cx="7600358" cy="642942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Муниципальное дошкольное образовательное учреждение «Детский сад №14 «Сказка»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идеоролик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и, 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мультфильм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ы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7848872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Ребенок, наблюдая за действиями персонажей на экране, имеет возможность увидеть и выучить названия ранее незнакомых предметов и действий. 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maxresdefaul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3933056"/>
            <a:ext cx="4427984" cy="2490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b5a9dc763b2eb19c54bc1f7ac7d1fe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3068960"/>
            <a:ext cx="2095223" cy="2088232"/>
          </a:xfrm>
          <a:prstGeom prst="rect">
            <a:avLst/>
          </a:prstGeom>
        </p:spPr>
      </p:pic>
      <p:pic>
        <p:nvPicPr>
          <p:cNvPr id="6" name="Рисунок 5" descr="GFIkcQ7mTS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88578" y="3068960"/>
            <a:ext cx="2559885" cy="3451531"/>
          </a:xfrm>
          <a:prstGeom prst="rect">
            <a:avLst/>
          </a:prstGeom>
        </p:spPr>
      </p:pic>
      <p:pic>
        <p:nvPicPr>
          <p:cNvPr id="7" name="Рисунок 6" descr="Tr6m7i4bk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1700808"/>
            <a:ext cx="2403267" cy="3240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Раскраски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drawing-cook-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8" y="3789040"/>
            <a:ext cx="1985157" cy="2807811"/>
          </a:xfrm>
        </p:spPr>
      </p:pic>
      <p:pic>
        <p:nvPicPr>
          <p:cNvPr id="6" name="Рисунок 5" descr="raskraska-bob-stroitel-animatsionnaya-kartinka-0093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188640"/>
            <a:ext cx="2356625" cy="3240360"/>
          </a:xfrm>
          <a:prstGeom prst="rect">
            <a:avLst/>
          </a:prstGeom>
        </p:spPr>
      </p:pic>
      <p:pic>
        <p:nvPicPr>
          <p:cNvPr id="5" name="Рисунок 4" descr="GGNXTTV4Fn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1340768"/>
            <a:ext cx="2232248" cy="3009772"/>
          </a:xfrm>
          <a:prstGeom prst="rect">
            <a:avLst/>
          </a:prstGeom>
        </p:spPr>
      </p:pic>
      <p:pic>
        <p:nvPicPr>
          <p:cNvPr id="7" name="Рисунок 6" descr="2GJBMpYq1y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868144" y="3356992"/>
            <a:ext cx="2016224" cy="271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Знакомство ребенка с профессиями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5373216"/>
          </a:xfrm>
        </p:spPr>
        <p:txBody>
          <a:bodyPr>
            <a:normAutofit fontScale="55000" lnSpcReduction="20000"/>
          </a:bodyPr>
          <a:lstStyle/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Четко назвать полное наименование профессии и сделать маленький очерк о том, что именно делает тот или иной работник.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Описать место его труда. (для врача и медсестры – это больница или поликлиника, а для повара – кухня).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тех случаях, когда при работе следует носить форму, можно познакомить ребенка с отдельными видами и рассказать, чем один костюм отличается от другого. Во что одет милиционер, а во что пожарник.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Рассказать об используемом в процессе работы оборудовании или инструменте. Милиционеру нужен жезл, портнихе – ножницы, швейный мел и линейка.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Показать наглядно или проиграть действия рабочих: повар – варит, журналист – берет интервью, клоун – развлекает публику.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Охарактеризовать получаемые в конце работы результаты: приготовленные обед, вылеченный зуб.</a:t>
            </a:r>
          </a:p>
          <a:p>
            <a:pPr lvl="0">
              <a:lnSpc>
                <a:spcPct val="12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конце беседы стоит поговорить о значимости, полезности и необходимости труда одного человека для других.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478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Знакомство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 трудом взрослых - это не только средство формирования системных знаний, но и значимое социально-эмоциональное средство приобщения к миру взрослых, приобретение детьми опыта общения с людьми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9512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ФОРМЫ и МЕТОДЫ: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3285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бразовательная деятельность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экскурсии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наблюдения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дидактический материал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— ролевые игры</a:t>
            </a:r>
            <a:endParaRPr lang="ru-RU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использование художественной литературы: загадки, стихи, пословицы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привлечение 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этой работе родителей.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видеоролики, мультфильмы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раскраски, рисунки.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27168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Наблюдение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 запоминающийся способ, 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показать ребенку представителя профессии</a:t>
            </a:r>
          </a:p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его рабочем месте.</a:t>
            </a:r>
          </a:p>
          <a:p>
            <a:pPr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melkie.net/wp-content/uploads/2017/10/malyshi-nablyudayut-kak-povar-zameshivaet-tes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3645024"/>
            <a:ext cx="3033056" cy="2030463"/>
          </a:xfrm>
          <a:prstGeom prst="rect">
            <a:avLst/>
          </a:prstGeom>
          <a:noFill/>
        </p:spPr>
      </p:pic>
      <p:pic>
        <p:nvPicPr>
          <p:cNvPr id="1028" name="Picture 4" descr="http://mtdata.ru/u9/photo5B63/20186246105-0/origina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516" y="3717032"/>
            <a:ext cx="2930851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084XdUovfp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4869160"/>
            <a:ext cx="2915816" cy="1751767"/>
          </a:xfrm>
          <a:prstGeom prst="rect">
            <a:avLst/>
          </a:prstGeom>
        </p:spPr>
      </p:pic>
      <p:pic>
        <p:nvPicPr>
          <p:cNvPr id="7" name="Рисунок 6" descr="pPRhnmUheR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00192" y="4365104"/>
            <a:ext cx="2448272" cy="183620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067128" cy="1143000"/>
          </a:xfrm>
        </p:spPr>
        <p:txBody>
          <a:bodyPr>
            <a:noAutofit/>
          </a:bodyPr>
          <a:lstStyle/>
          <a:p>
            <a:r>
              <a:rPr lang="ru-RU" sz="4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Образовательная деятельность</a:t>
            </a:r>
            <a:endParaRPr lang="ru-RU" sz="40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95536" y="1484784"/>
            <a:ext cx="7632848" cy="3833267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Выбор профессий, с которыми педагоги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знакомят детей, определяется следующими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факторами: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возраст детей,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интересы  детей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профессии родителей группы,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социальные объекты рядом с детским садом 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магазин, аптека, парикмахерская,  почта, сбербанк).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Экскурсия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600200"/>
            <a:ext cx="8435280" cy="4525963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Самый зрелищный и действенный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способ знакомства с трудом взрослых.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IMG_20171003_10495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835696" y="2996952"/>
            <a:ext cx="2376264" cy="316835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6" name="Рисунок 5" descr="5B7q8wyBu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2924944"/>
            <a:ext cx="2376264" cy="3203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275040" cy="1143000"/>
          </a:xfrm>
        </p:spPr>
        <p:txBody>
          <a:bodyPr/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Приглашение гостей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4lXP8rs4C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678627"/>
            <a:ext cx="2952328" cy="3879441"/>
          </a:xfrm>
        </p:spPr>
      </p:pic>
      <p:pic>
        <p:nvPicPr>
          <p:cNvPr id="5" name="Рисунок 4" descr="C1N49fwil-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20704" y="2564905"/>
            <a:ext cx="2723703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7128792" cy="1143000"/>
          </a:xfrm>
        </p:spPr>
        <p:txBody>
          <a:bodyPr/>
          <a:lstStyle/>
          <a:p>
            <a:pPr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Сюжетно - ролевые игры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72816"/>
            <a:ext cx="8229600" cy="406104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 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Сюжетно –ролевые игры в непринужденной форме знакомят ребенка с нюансами и особенностями профессий, развивают фантазию.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6foYC8hslcw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3933056"/>
            <a:ext cx="3039235" cy="1713369"/>
          </a:xfrm>
          <a:prstGeom prst="rect">
            <a:avLst/>
          </a:prstGeom>
        </p:spPr>
      </p:pic>
      <p:pic>
        <p:nvPicPr>
          <p:cNvPr id="5" name="Рисунок 4" descr="028GH_t7-eQ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3356992"/>
            <a:ext cx="2382957" cy="3212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1144" cy="113813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Художественная литература</a:t>
            </a:r>
            <a:endParaRPr lang="ru-RU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content_Виктор_Бундин__Такая_работа_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484784"/>
            <a:ext cx="2285807" cy="2985195"/>
          </a:xfrm>
        </p:spPr>
      </p:pic>
      <p:pic>
        <p:nvPicPr>
          <p:cNvPr id="5" name="Рисунок 4" descr="content_Мулле_Мек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2924944"/>
            <a:ext cx="2393504" cy="2393504"/>
          </a:xfrm>
          <a:prstGeom prst="rect">
            <a:avLst/>
          </a:prstGeom>
        </p:spPr>
      </p:pic>
      <p:pic>
        <p:nvPicPr>
          <p:cNvPr id="6" name="Рисунок 5" descr="content_Ричард_Скарри__Город_добрых_дел__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3789040"/>
            <a:ext cx="2739827" cy="27745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256</Words>
  <Application>Microsoft Office PowerPoint</Application>
  <PresentationFormat>Экран (4:3)</PresentationFormat>
  <Paragraphs>52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Специальное оформление</vt:lpstr>
      <vt:lpstr>Консультация  на тему: «Знакомим детей с миром профессий»</vt:lpstr>
      <vt:lpstr>Слайд 2</vt:lpstr>
      <vt:lpstr>ФОРМЫ и МЕТОДЫ:</vt:lpstr>
      <vt:lpstr>Наблюдение</vt:lpstr>
      <vt:lpstr>Образовательная деятельность</vt:lpstr>
      <vt:lpstr>Экскурсия</vt:lpstr>
      <vt:lpstr>Приглашение гостей</vt:lpstr>
      <vt:lpstr>Сюжетно - ролевые игры</vt:lpstr>
      <vt:lpstr>Художественная литература</vt:lpstr>
      <vt:lpstr>Видеоролики, мультфильмы </vt:lpstr>
      <vt:lpstr>Дидактический материал</vt:lpstr>
      <vt:lpstr>Раскраски</vt:lpstr>
      <vt:lpstr> Знакомство ребенка с профессиями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Admin</dc:creator>
  <cp:lastModifiedBy>User</cp:lastModifiedBy>
  <cp:revision>12</cp:revision>
  <dcterms:created xsi:type="dcterms:W3CDTF">2011-11-28T19:44:49Z</dcterms:created>
  <dcterms:modified xsi:type="dcterms:W3CDTF">2020-01-29T04:33:08Z</dcterms:modified>
</cp:coreProperties>
</file>