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7D923-7AE4-4D8F-8B61-6A05A64674F0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F3925-F85E-438C-95E0-EE225ABA03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5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2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484784"/>
            <a:ext cx="70202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Роль воспитателя в обучении дошкольников игре на детских музыкальных инструментах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779912" y="1628800"/>
            <a:ext cx="507605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Часто воспитатели делятся своими впечатлениями после посещения концерта, театра. Дети же рассказывают о музыкальных передачах, услышанных или увиденных по телевидению. Воспитатель, хорошо зная каждого дошкольника, должен вовремя заметить его интерес к музыке, поддержать тех детей, которые стремятся выразить свое творчество в самостоятельной деятельности, делают первые шаги в игре на музыкальных инструментах.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tars_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60648"/>
            <a:ext cx="2143125" cy="1476375"/>
          </a:xfrm>
          <a:prstGeom prst="rect">
            <a:avLst/>
          </a:prstGeom>
        </p:spPr>
      </p:pic>
      <p:pic>
        <p:nvPicPr>
          <p:cNvPr id="6" name="Рисунок 5" descr="stars_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2143125" cy="1476375"/>
          </a:xfrm>
          <a:prstGeom prst="rect">
            <a:avLst/>
          </a:prstGeom>
        </p:spPr>
      </p:pic>
      <p:pic>
        <p:nvPicPr>
          <p:cNvPr id="7" name="Рисунок 6" descr="stars_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260648"/>
            <a:ext cx="2143125" cy="1476375"/>
          </a:xfrm>
          <a:prstGeom prst="rect">
            <a:avLst/>
          </a:prstGeom>
        </p:spPr>
      </p:pic>
      <p:pic>
        <p:nvPicPr>
          <p:cNvPr id="8" name="Рисунок 7" descr="mult-pict_narod_ru7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780928"/>
            <a:ext cx="3094652" cy="38004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78802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Участие воспитателя в процессе обучения детей игре на музыкальных инструментах, его умение исполнять знакомые детские песни, попевки, программные произведения дают возможность педагогу обыгрывать музыкально-дидактические игры. В начале музыкальные </a:t>
            </a:r>
            <a:r>
              <a:rPr lang="ru-RU" sz="20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уководители разучивают их на занятии, а воспитатель продолжает играть с детьми в группе. В этих играх он может исполнить как главную, так и - второстепенную роль.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artoon_4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564904"/>
            <a:ext cx="2092821" cy="3244684"/>
          </a:xfrm>
          <a:prstGeom prst="rect">
            <a:avLst/>
          </a:prstGeom>
        </p:spPr>
      </p:pic>
      <p:pic>
        <p:nvPicPr>
          <p:cNvPr id="6" name="Рисунок 5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8850"/>
            <a:ext cx="1181100" cy="819150"/>
          </a:xfrm>
          <a:prstGeom prst="rect">
            <a:avLst/>
          </a:prstGeom>
        </p:spPr>
      </p:pic>
      <p:pic>
        <p:nvPicPr>
          <p:cNvPr id="7" name="Рисунок 6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6038850"/>
            <a:ext cx="1181100" cy="819150"/>
          </a:xfrm>
          <a:prstGeom prst="rect">
            <a:avLst/>
          </a:prstGeom>
        </p:spPr>
      </p:pic>
      <p:pic>
        <p:nvPicPr>
          <p:cNvPr id="8" name="Рисунок 7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038850"/>
            <a:ext cx="1181100" cy="819150"/>
          </a:xfrm>
          <a:prstGeom prst="rect">
            <a:avLst/>
          </a:prstGeom>
        </p:spPr>
      </p:pic>
      <p:pic>
        <p:nvPicPr>
          <p:cNvPr id="9" name="Рисунок 8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6038850"/>
            <a:ext cx="1181100" cy="819150"/>
          </a:xfrm>
          <a:prstGeom prst="rect">
            <a:avLst/>
          </a:prstGeom>
        </p:spPr>
      </p:pic>
      <p:pic>
        <p:nvPicPr>
          <p:cNvPr id="10" name="Рисунок 9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038850"/>
            <a:ext cx="1181100" cy="819150"/>
          </a:xfrm>
          <a:prstGeom prst="rect">
            <a:avLst/>
          </a:prstGeom>
        </p:spPr>
      </p:pic>
      <p:pic>
        <p:nvPicPr>
          <p:cNvPr id="11" name="Рисунок 10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6038850"/>
            <a:ext cx="1181100" cy="819150"/>
          </a:xfrm>
          <a:prstGeom prst="rect">
            <a:avLst/>
          </a:prstGeom>
        </p:spPr>
      </p:pic>
      <p:pic>
        <p:nvPicPr>
          <p:cNvPr id="12" name="Рисунок 11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6038850"/>
            <a:ext cx="1181100" cy="819150"/>
          </a:xfrm>
          <a:prstGeom prst="rect">
            <a:avLst/>
          </a:prstGeom>
        </p:spPr>
      </p:pic>
      <p:pic>
        <p:nvPicPr>
          <p:cNvPr id="13" name="Рисунок 12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6038850"/>
            <a:ext cx="1181100" cy="819150"/>
          </a:xfrm>
          <a:prstGeom prst="rect">
            <a:avLst/>
          </a:prstGeom>
        </p:spPr>
      </p:pic>
      <p:pic>
        <p:nvPicPr>
          <p:cNvPr id="14" name="Рисунок 13" descr="bl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188640"/>
            <a:ext cx="1169293" cy="1184578"/>
          </a:xfrm>
          <a:prstGeom prst="rect">
            <a:avLst/>
          </a:prstGeom>
        </p:spPr>
      </p:pic>
      <p:pic>
        <p:nvPicPr>
          <p:cNvPr id="15" name="Рисунок 14" descr="backgrounds_000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2900" y="6038850"/>
            <a:ext cx="1181100" cy="8191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2780928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Во-первых, это индивидуальные занятия, в процессе которых воспитатели учатся играть на детских музыкальных инструментах индивидуально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в ансамбле.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Во-вторых, проведение консультаций, во время которых они разучивают новые песни, движения, отрабатывают ритмический рисунок песен. Обязательно проводить консультации в предпраздничные дни: заниматься с ведущими, обыгрываем различные игры, в том числе и музыкально-дидактические, которые требуют от ведущего владения несколькими детскими музыкальными инструментами.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gif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1152128" cy="1508739"/>
          </a:xfrm>
          <a:prstGeom prst="rect">
            <a:avLst/>
          </a:prstGeom>
        </p:spPr>
      </p:pic>
      <p:pic>
        <p:nvPicPr>
          <p:cNvPr id="6" name="Рисунок 5" descr="gif20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88640"/>
            <a:ext cx="1152128" cy="1508739"/>
          </a:xfrm>
          <a:prstGeom prst="rect">
            <a:avLst/>
          </a:prstGeom>
        </p:spPr>
      </p:pic>
      <p:pic>
        <p:nvPicPr>
          <p:cNvPr id="7" name="Рисунок 6" descr="dividers_20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88640"/>
            <a:ext cx="3810000" cy="180975"/>
          </a:xfrm>
          <a:prstGeom prst="rect">
            <a:avLst/>
          </a:prstGeom>
        </p:spPr>
      </p:pic>
      <p:pic>
        <p:nvPicPr>
          <p:cNvPr id="8" name="Рисунок 7" descr="1022a777515dc3c49612dbc21fb8ceb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68908"/>
            <a:ext cx="827584" cy="789092"/>
          </a:xfrm>
          <a:prstGeom prst="rect">
            <a:avLst/>
          </a:prstGeom>
        </p:spPr>
      </p:pic>
      <p:pic>
        <p:nvPicPr>
          <p:cNvPr id="9" name="Рисунок 8" descr="1022a777515dc3c49612dbc21fb8ceb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16416" y="6068908"/>
            <a:ext cx="827584" cy="7890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302359"/>
            <a:ext cx="40679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Играть можно не только на металлофоне, но и на других детских музыкальных инструментах. Их применение дает возможность воспитателю интереснее организовать самостоятельную музыкальную деятельность детей, шире развивать их творческие способности.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Привлекая воспитателя к работе с детьми, необходимо в первую очередь подготовить его самого. Для этого  планируется целый ряд мероприятий.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nimated_cartoon_005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184" y="3717032"/>
            <a:ext cx="2408465" cy="2890158"/>
          </a:xfrm>
          <a:prstGeom prst="rect">
            <a:avLst/>
          </a:prstGeom>
        </p:spPr>
      </p:pic>
      <p:pic>
        <p:nvPicPr>
          <p:cNvPr id="6" name="Рисунок 5" descr="70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4663">
            <a:off x="6913556" y="532897"/>
            <a:ext cx="1503974" cy="1399803"/>
          </a:xfrm>
          <a:prstGeom prst="rect">
            <a:avLst/>
          </a:prstGeom>
        </p:spPr>
      </p:pic>
      <p:pic>
        <p:nvPicPr>
          <p:cNvPr id="7" name="Рисунок 6" descr="70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94541">
            <a:off x="6958444" y="2336272"/>
            <a:ext cx="1386888" cy="114344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260648"/>
            <a:ext cx="878497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детском саду музыкальное воспитание рассматривается как одно из звеньев гармонического развития детей дошкольного возраста. Нужно отметить, если воспитатель сам любит музыку, активен на музыкальных занятиях, праздниках, с удовольствием обучает детей игре на музыкальных инструментах, то и дети в этой группе отличаются особой музыкальностью, с интересом ждут занятий, весело проводят часы досуга, играют на музыкальных инструментах в группе в свободное от занятий время.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bestgif_narod_ru_91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336061"/>
            <a:ext cx="2448272" cy="2317697"/>
          </a:xfrm>
          <a:prstGeom prst="rect">
            <a:avLst/>
          </a:prstGeom>
        </p:spPr>
      </p:pic>
      <p:pic>
        <p:nvPicPr>
          <p:cNvPr id="8" name="Рисунок 7" descr="dom0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3501008"/>
            <a:ext cx="762000" cy="2857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32656"/>
            <a:ext cx="33843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Только благодаря совместной работе музыкального руководителя и воспитателя, творческому подходу к вопросам музыкального воспитания дошкольников жизнь ребят можно сделать интересной и разнообразной.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0838">
            <a:off x="4738537" y="3378136"/>
            <a:ext cx="3892396" cy="2854424"/>
          </a:xfrm>
          <a:prstGeom prst="rect">
            <a:avLst/>
          </a:prstGeom>
        </p:spPr>
      </p:pic>
      <p:pic>
        <p:nvPicPr>
          <p:cNvPr id="6" name="Рисунок 5" descr="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4664"/>
            <a:ext cx="2044055" cy="2146993"/>
          </a:xfrm>
          <a:prstGeom prst="rect">
            <a:avLst/>
          </a:prstGeom>
        </p:spPr>
      </p:pic>
      <p:pic>
        <p:nvPicPr>
          <p:cNvPr id="7" name="Рисунок 6" descr="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6638925"/>
            <a:ext cx="5010150" cy="219075"/>
          </a:xfrm>
          <a:prstGeom prst="rect">
            <a:avLst/>
          </a:prstGeom>
        </p:spPr>
      </p:pic>
      <p:pic>
        <p:nvPicPr>
          <p:cNvPr id="8" name="Рисунок 7" descr="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0"/>
            <a:ext cx="5010150" cy="2190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435392"/>
            <a:ext cx="410445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Успехи музыкального развития дошкольников во многом зависят не только от музыкального руководителя, но и от воспитателя. Ведь он общается с детьми чаще, чем музыкальный руководитель, лучше знает склонности каждого ребенка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i="1" dirty="0">
                <a:latin typeface="Bookman Old Style" pitchFamily="18" charset="0"/>
              </a:rPr>
              <a:t>Совместная работа музыкального руководителя и воспитателя помогает заполнить жизнь детей песнями, играми, игрой на детских музыкальных инструментах.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or_w150_h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36912"/>
            <a:ext cx="3560637" cy="3513162"/>
          </a:xfrm>
          <a:prstGeom prst="rect">
            <a:avLst/>
          </a:prstGeom>
        </p:spPr>
      </p:pic>
      <p:pic>
        <p:nvPicPr>
          <p:cNvPr id="6" name="Рисунок 5" descr="4191d1d9378432b778d6d6f815c3c0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476672"/>
            <a:ext cx="919733" cy="1054076"/>
          </a:xfrm>
          <a:prstGeom prst="rect">
            <a:avLst/>
          </a:prstGeom>
        </p:spPr>
      </p:pic>
      <p:pic>
        <p:nvPicPr>
          <p:cNvPr id="7" name="Рисунок 6" descr="star0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848225" cy="228600"/>
          </a:xfrm>
          <a:prstGeom prst="rect">
            <a:avLst/>
          </a:prstGeom>
        </p:spPr>
      </p:pic>
      <p:pic>
        <p:nvPicPr>
          <p:cNvPr id="8" name="Рисунок 7" descr="star0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5775" y="0"/>
            <a:ext cx="4848225" cy="228600"/>
          </a:xfrm>
          <a:prstGeom prst="rect">
            <a:avLst/>
          </a:prstGeom>
        </p:spPr>
      </p:pic>
      <p:pic>
        <p:nvPicPr>
          <p:cNvPr id="9" name="Рисунок 8" descr="star0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629400"/>
            <a:ext cx="4848225" cy="228600"/>
          </a:xfrm>
          <a:prstGeom prst="rect">
            <a:avLst/>
          </a:prstGeom>
        </p:spPr>
      </p:pic>
      <p:pic>
        <p:nvPicPr>
          <p:cNvPr id="10" name="Рисунок 9" descr="star04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5775" y="6629400"/>
            <a:ext cx="4848225" cy="228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55576" y="2487573"/>
            <a:ext cx="813690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Первоначальные навыки игры на музыкальных инструментах дети получают в процессе музыкальных занятий. И если воспитатель с радостью ждет этих занятий, с нетерпением готовится к ним вместе с ребятами, активен на протяжении всего музыкального занятия, то детям передается его настроение. </a:t>
            </a:r>
            <a:r>
              <a:rPr lang="ru-RU" sz="2000" b="1" i="1" dirty="0">
                <a:latin typeface="Bookman Old Style" pitchFamily="18" charset="0"/>
              </a:rPr>
              <a:t>Если говорить о детях младшего дошкольного возраста, то роль воспитателя в музыкальной работе с ними исключительно велика, он является участником всех видов детской деятельности: поет и танцует с ребятами, загадывает музыкальные загадки, играет на бубне, дудочке, на погремушках.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3b79bb89fd4298bb6ff2fd106001da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629025" cy="1828800"/>
          </a:xfrm>
          <a:prstGeom prst="rect">
            <a:avLst/>
          </a:prstGeom>
        </p:spPr>
      </p:pic>
      <p:pic>
        <p:nvPicPr>
          <p:cNvPr id="6" name="Рисунок 5" descr="8073097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42950" cy="1047750"/>
          </a:xfrm>
          <a:prstGeom prst="rect">
            <a:avLst/>
          </a:prstGeom>
        </p:spPr>
      </p:pic>
      <p:pic>
        <p:nvPicPr>
          <p:cNvPr id="9" name="Рисунок 8" descr="8073097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742950" cy="1047750"/>
          </a:xfrm>
          <a:prstGeom prst="rect">
            <a:avLst/>
          </a:prstGeom>
        </p:spPr>
      </p:pic>
      <p:pic>
        <p:nvPicPr>
          <p:cNvPr id="10" name="Рисунок 9" descr="8073097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742950" cy="1047750"/>
          </a:xfrm>
          <a:prstGeom prst="rect">
            <a:avLst/>
          </a:prstGeom>
        </p:spPr>
      </p:pic>
      <p:pic>
        <p:nvPicPr>
          <p:cNvPr id="11" name="Рисунок 10" descr="8073097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742950" cy="1047750"/>
          </a:xfrm>
          <a:prstGeom prst="rect">
            <a:avLst/>
          </a:prstGeom>
        </p:spPr>
      </p:pic>
      <p:pic>
        <p:nvPicPr>
          <p:cNvPr id="12" name="Рисунок 11" descr="8073097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742950" cy="1047750"/>
          </a:xfrm>
          <a:prstGeom prst="rect">
            <a:avLst/>
          </a:prstGeom>
        </p:spPr>
      </p:pic>
      <p:pic>
        <p:nvPicPr>
          <p:cNvPr id="13" name="Рисунок 12" descr="8073097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69160"/>
            <a:ext cx="742950" cy="1047750"/>
          </a:xfrm>
          <a:prstGeom prst="rect">
            <a:avLst/>
          </a:prstGeom>
        </p:spPr>
      </p:pic>
      <p:pic>
        <p:nvPicPr>
          <p:cNvPr id="14" name="Рисунок 13" descr="80730978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10250"/>
            <a:ext cx="742950" cy="1047750"/>
          </a:xfrm>
          <a:prstGeom prst="rect">
            <a:avLst/>
          </a:prstGeom>
        </p:spPr>
      </p:pic>
      <p:pic>
        <p:nvPicPr>
          <p:cNvPr id="15" name="Рисунок 14" descr="animal_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260648"/>
            <a:ext cx="904875" cy="1371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533465"/>
            <a:ext cx="57241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Первоначальные музыкальные самостоятельные проявления у малышей еще неустойчивы. Поэтому воспитатель поддерживает возникший у них интерес к музыкальной игрушке и некоторым инструментам, показывает, как ими пользоваться. Вместе с музыкальным руководителем обыгрывает на занятиях музыкально-дидактические игры. Например, при знакомстве детей с музыкально-дидактической игрой «Птичка и птенчики»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Е. Тиличеевой воспитатель играет на металлофоне, а музыкальный руководитель исполняет аккомпанемент.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  <p:pic>
        <p:nvPicPr>
          <p:cNvPr id="7" name="Рисунок 6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5013176"/>
            <a:ext cx="914400" cy="914400"/>
          </a:xfrm>
          <a:prstGeom prst="rect">
            <a:avLst/>
          </a:prstGeom>
        </p:spPr>
      </p:pic>
      <p:pic>
        <p:nvPicPr>
          <p:cNvPr id="8" name="Рисунок 7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7896" y="4221088"/>
            <a:ext cx="936104" cy="914400"/>
          </a:xfrm>
          <a:prstGeom prst="rect">
            <a:avLst/>
          </a:prstGeom>
        </p:spPr>
      </p:pic>
      <p:pic>
        <p:nvPicPr>
          <p:cNvPr id="9" name="Рисунок 8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3356992"/>
            <a:ext cx="914400" cy="914400"/>
          </a:xfrm>
          <a:prstGeom prst="rect">
            <a:avLst/>
          </a:prstGeom>
        </p:spPr>
      </p:pic>
      <p:pic>
        <p:nvPicPr>
          <p:cNvPr id="10" name="Рисунок 9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2492896"/>
            <a:ext cx="914400" cy="914400"/>
          </a:xfrm>
          <a:prstGeom prst="rect">
            <a:avLst/>
          </a:prstGeom>
        </p:spPr>
      </p:pic>
      <p:pic>
        <p:nvPicPr>
          <p:cNvPr id="11" name="Рисунок 10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1628800"/>
            <a:ext cx="914400" cy="914400"/>
          </a:xfrm>
          <a:prstGeom prst="rect">
            <a:avLst/>
          </a:prstGeom>
        </p:spPr>
      </p:pic>
      <p:pic>
        <p:nvPicPr>
          <p:cNvPr id="12" name="Рисунок 11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836712"/>
            <a:ext cx="914400" cy="914400"/>
          </a:xfrm>
          <a:prstGeom prst="rect">
            <a:avLst/>
          </a:prstGeom>
        </p:spPr>
      </p:pic>
      <p:pic>
        <p:nvPicPr>
          <p:cNvPr id="13" name="Рисунок 12" descr="6170446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4" name="Рисунок 13" descr="bl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47664" cy="1640524"/>
          </a:xfrm>
          <a:prstGeom prst="rect">
            <a:avLst/>
          </a:prstGeom>
        </p:spPr>
      </p:pic>
      <p:pic>
        <p:nvPicPr>
          <p:cNvPr id="15" name="Рисунок 14" descr="ptisa03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886318"/>
            <a:ext cx="1698104" cy="2971682"/>
          </a:xfrm>
          <a:prstGeom prst="rect">
            <a:avLst/>
          </a:prstGeom>
        </p:spPr>
      </p:pic>
      <p:pic>
        <p:nvPicPr>
          <p:cNvPr id="16" name="Рисунок 15" descr="Ptici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0"/>
            <a:ext cx="1838325" cy="1905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788024" y="0"/>
            <a:ext cx="4355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Вместе с детьми он выполняет ритмические упражнения на погремушках, колокольчиках, бубнах под сопровождение музыкального руководителя. Затем в различных игровых ситуациях использует эти музыкальные игрушки с детьми в группе. Воспитатель учит малышей реагировать на тихое и громкое звучание, слышать и различать детские музыкальные инструменты (барабан, бубен, погремушку).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81ef07beecd803cd6ec92df0a572888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5949280"/>
            <a:ext cx="627900" cy="706388"/>
          </a:xfrm>
          <a:prstGeom prst="rect">
            <a:avLst/>
          </a:prstGeom>
        </p:spPr>
      </p:pic>
      <p:pic>
        <p:nvPicPr>
          <p:cNvPr id="6" name="Рисунок 5" descr="bestgif_narod_ru_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21421">
            <a:off x="564792" y="3339507"/>
            <a:ext cx="3228975" cy="2533650"/>
          </a:xfrm>
          <a:prstGeom prst="rect">
            <a:avLst/>
          </a:prstGeom>
        </p:spPr>
      </p:pic>
      <p:pic>
        <p:nvPicPr>
          <p:cNvPr id="7" name="Рисунок 6" descr="dividers_20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6381750"/>
            <a:ext cx="3810000" cy="476250"/>
          </a:xfrm>
          <a:prstGeom prst="rect">
            <a:avLst/>
          </a:prstGeom>
        </p:spPr>
      </p:pic>
      <p:pic>
        <p:nvPicPr>
          <p:cNvPr id="8" name="Рисунок 7" descr="animated_cartoon_00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1728192" cy="19940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980728"/>
            <a:ext cx="57606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средней группе педагог вместе с музыкальным руководителем знакомит детей с музыкальными инструментами - металлофоном, треугольником и др. При этом обязательно исполняет мелодию с ребенком, так как музыкальный руководитель играет фортепианное сопровождение. Воспитатель помогает ребенку освоить навыки игры на инструменте, передать ритмический рисунок мелодии. Если тот затрудняется, проигрывает мелодию на своем инструменте (однотипном с инструментом ребенка). Он играет вместе с детьми и в том случае, если мелодия выучена и идет ее закрепление.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8c3122803f6b247c71352fbd3ebd5c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88640"/>
            <a:ext cx="1028700" cy="1038225"/>
          </a:xfrm>
          <a:prstGeom prst="rect">
            <a:avLst/>
          </a:prstGeom>
        </p:spPr>
      </p:pic>
      <p:pic>
        <p:nvPicPr>
          <p:cNvPr id="6" name="Рисунок 5" descr="bl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212976"/>
            <a:ext cx="2143125" cy="3248025"/>
          </a:xfrm>
          <a:prstGeom prst="rect">
            <a:avLst/>
          </a:prstGeom>
        </p:spPr>
      </p:pic>
      <p:pic>
        <p:nvPicPr>
          <p:cNvPr id="7" name="Рисунок 6" descr="dividers_9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0"/>
            <a:ext cx="4286250" cy="4762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188640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Музыкальная деятельность детей вне занятий очень разнообразна. Она проходит по чьей-то творческой инициативе, бывает различна по форме. И очень важно в этой деятельности определить роль взрослого. Воспитатель направляет самостоятельную музыкальную деятельность детей, включает музыку в игры, в прогулку, трудовой процесс, используя выученный с музыкальным руководителем материал, при необходимости подсказывает детям, как можно развернуть игру.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animated_cartoon_003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933056"/>
            <a:ext cx="2267744" cy="2721293"/>
          </a:xfrm>
          <a:prstGeom prst="rect">
            <a:avLst/>
          </a:prstGeom>
        </p:spPr>
      </p:pic>
      <p:pic>
        <p:nvPicPr>
          <p:cNvPr id="6" name="Рисунок 5" descr="bl1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941168"/>
            <a:ext cx="2029505" cy="1612007"/>
          </a:xfrm>
          <a:prstGeom prst="rect">
            <a:avLst/>
          </a:prstGeom>
        </p:spPr>
      </p:pic>
      <p:pic>
        <p:nvPicPr>
          <p:cNvPr id="7" name="Рисунок 6" descr="dividers_20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6381750"/>
            <a:ext cx="3810000" cy="4762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995936" y="260648"/>
            <a:ext cx="514806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 музыкальных занятиях дети получают задания позаниматься в музыкальном уголке, конкретно указывается попевка, которую они должны выучить на каком-то музыкальном инструменте. Ребята самостоятельно разучивают несложные мелодии, помогают друг другу. Воспитатель внимательно следит за игрой и в случае необходимости приходит детям на помощь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свободное от занятий время воспитатель может проиграть знакомую мелодию на инструменте. Это сближает его с детьми, создает доброжелательную, непринужденную атмосферу.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195481">
            <a:off x="648659" y="4782575"/>
            <a:ext cx="1609725" cy="2028825"/>
          </a:xfrm>
          <a:prstGeom prst="rect">
            <a:avLst/>
          </a:prstGeom>
        </p:spPr>
      </p:pic>
      <p:pic>
        <p:nvPicPr>
          <p:cNvPr id="6" name="Рисунок 5" descr="bestgif_narod_ru_5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686175" cy="2667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Педагог, хорошо зная индивидуальные особенности детей, внимательно следит за успехами ребят в обучении игре, замечает отстающих, организует им помощь, выявляет наиболее способных детей. Эти дети затем становятся лучшими помощниками воспитателя в обучении своих товарищей. Процесс обучения доставляет удовольствие тем и другим. Дети-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учителя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испытывают большую радость, научив играть товарища, а дети-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ученики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довольны, что их научили сверстники.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ult-pict_narod_ru9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2350112" cy="2952328"/>
          </a:xfrm>
          <a:prstGeom prst="rect">
            <a:avLst/>
          </a:prstGeom>
        </p:spPr>
      </p:pic>
      <p:pic>
        <p:nvPicPr>
          <p:cNvPr id="7" name="Рисунок 6" descr="df6d3c5d7599db0112bbebfe8255fba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8721" y="0"/>
            <a:ext cx="1955279" cy="3362349"/>
          </a:xfrm>
          <a:prstGeom prst="rect">
            <a:avLst/>
          </a:prstGeom>
        </p:spPr>
      </p:pic>
      <p:pic>
        <p:nvPicPr>
          <p:cNvPr id="9" name="Рисунок 8" descr="0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0"/>
            <a:ext cx="5010150" cy="2190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916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28.03.2013</dc:title>
  <dc:creator>Neffy</dc:creator>
  <cp:keywords>Роль воспитателя в...</cp:keywords>
  <cp:lastModifiedBy>User</cp:lastModifiedBy>
  <cp:revision>10</cp:revision>
  <dcterms:created xsi:type="dcterms:W3CDTF">2013-03-28T13:49:25Z</dcterms:created>
  <dcterms:modified xsi:type="dcterms:W3CDTF">2013-03-28T15:22:06Z</dcterms:modified>
  <cp:category>Презентация</cp:category>
  <cp:contentStatus>Роль воспитателя в обучении дошкольников игре на детских музыкальных инструментах</cp:contentStatus>
</cp:coreProperties>
</file>